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95" r:id="rId5"/>
    <p:sldId id="298" r:id="rId6"/>
    <p:sldId id="299" r:id="rId7"/>
    <p:sldId id="296" r:id="rId8"/>
    <p:sldId id="268" r:id="rId9"/>
    <p:sldId id="297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146" y="7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noProof="0" smtClean="0"/>
              <a:t>Title of your slide (Arial bold 24 pts)</a:t>
            </a:r>
            <a:br>
              <a:rPr lang="en-US" noProof="0" smtClean="0"/>
            </a:br>
            <a:r>
              <a:rPr lang="en-US" noProof="0" smtClean="0"/>
              <a:t>Subtitle - if applicable - (Arial bold 24 pts)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smtClean="0"/>
              <a:t>Click to edit Master text styles (22 pts)</a:t>
            </a:r>
          </a:p>
          <a:p>
            <a:pPr lvl="0"/>
            <a:endParaRPr lang="en-US" noProof="0" smtClean="0"/>
          </a:p>
          <a:p>
            <a:pPr lvl="0"/>
            <a:r>
              <a:rPr lang="en-US" noProof="0" smtClean="0"/>
              <a:t>Click to edit Master text styles (22 pts)</a:t>
            </a:r>
          </a:p>
          <a:p>
            <a:pPr lvl="1"/>
            <a:r>
              <a:rPr lang="en-US" noProof="0" smtClean="0"/>
              <a:t>Second level (20 pts)</a:t>
            </a:r>
          </a:p>
          <a:p>
            <a:pPr lvl="2"/>
            <a:r>
              <a:rPr lang="en-US" noProof="0" smtClean="0"/>
              <a:t>Third level (18 pts)</a:t>
            </a:r>
          </a:p>
          <a:p>
            <a:pPr lvl="3"/>
            <a:r>
              <a:rPr lang="en-US" noProof="0" smtClean="0"/>
              <a:t>Fourth level (16 pts)</a:t>
            </a:r>
          </a:p>
          <a:p>
            <a:pPr lvl="4"/>
            <a:r>
              <a:rPr lang="en-US" noProof="0" smtClean="0"/>
              <a:t>Fifth level (16 pts)</a:t>
            </a:r>
            <a:endParaRPr lang="en-US" noProof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9431"/>
              </p:ext>
            </p:extLst>
          </p:nvPr>
        </p:nvGraphicFramePr>
        <p:xfrm>
          <a:off x="683568" y="1196752"/>
          <a:ext cx="7848872" cy="5112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6070"/>
                <a:gridCol w="6512802"/>
              </a:tblGrid>
              <a:tr h="57362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>
                          <a:effectLst/>
                        </a:rPr>
                        <a:t>UC-TR-01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Documents</a:t>
                      </a:r>
                      <a:r>
                        <a:rPr lang="tr-TR" sz="1800" b="0" spc="0" dirty="0">
                          <a:effectLst/>
                        </a:rPr>
                        <a:t> of </a:t>
                      </a: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Assurance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Department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1587607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Description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To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create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faster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and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more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accurate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the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forms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that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are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used</a:t>
                      </a:r>
                      <a:r>
                        <a:rPr lang="tr-TR" sz="1800" b="0" spc="0" dirty="0">
                          <a:effectLst/>
                        </a:rPr>
                        <a:t> in </a:t>
                      </a: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control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progress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and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trigger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related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forms</a:t>
                      </a:r>
                      <a:r>
                        <a:rPr lang="tr-TR" sz="1800" b="0" spc="0" dirty="0">
                          <a:effectLst/>
                        </a:rPr>
                        <a:t> (re-</a:t>
                      </a:r>
                      <a:r>
                        <a:rPr lang="tr-TR" sz="1800" b="0" spc="0" dirty="0" err="1">
                          <a:effectLst/>
                        </a:rPr>
                        <a:t>work</a:t>
                      </a:r>
                      <a:r>
                        <a:rPr lang="tr-TR" sz="1800" b="0" spc="0" dirty="0">
                          <a:effectLst/>
                        </a:rPr>
                        <a:t> form </a:t>
                      </a:r>
                      <a:r>
                        <a:rPr lang="tr-TR" sz="1800" b="0" spc="0" dirty="0" err="1">
                          <a:effectLst/>
                        </a:rPr>
                        <a:t>triggering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revision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needed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approved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rejected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etc</a:t>
                      </a:r>
                      <a:r>
                        <a:rPr lang="tr-TR" sz="1800" b="0" spc="0" dirty="0">
                          <a:effectLst/>
                        </a:rPr>
                        <a:t>.)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114724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>
                          <a:effectLst/>
                        </a:rPr>
                        <a:t>Actors</a:t>
                      </a:r>
                      <a:endParaRPr lang="tr-TR" sz="1800" b="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Managers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Measurement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Specialists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Control </a:t>
                      </a:r>
                      <a:r>
                        <a:rPr lang="tr-TR" sz="1800" b="0" spc="0" dirty="0" err="1">
                          <a:effectLst/>
                        </a:rPr>
                        <a:t>Personnel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Auditors</a:t>
                      </a:r>
                      <a:r>
                        <a:rPr lang="tr-TR" sz="1800" b="0" spc="0" dirty="0">
                          <a:effectLst/>
                        </a:rPr>
                        <a:t>, </a:t>
                      </a:r>
                      <a:r>
                        <a:rPr lang="tr-TR" sz="1800" b="0" spc="0" dirty="0" err="1">
                          <a:effectLst/>
                        </a:rPr>
                        <a:t>Production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Crews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  <a:tr h="1804097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>
                          <a:effectLst/>
                        </a:rPr>
                        <a:t>Assumptions</a:t>
                      </a:r>
                      <a:endParaRPr lang="tr-TR" sz="1800" b="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control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measurement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units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are</a:t>
                      </a:r>
                      <a:r>
                        <a:rPr lang="tr-TR" sz="1800" b="0" spc="0" dirty="0">
                          <a:effectLst/>
                        </a:rPr>
                        <a:t> standart </a:t>
                      </a:r>
                      <a:br>
                        <a:rPr lang="tr-TR" sz="1800" b="0" spc="0" dirty="0">
                          <a:effectLst/>
                        </a:rPr>
                      </a:br>
                      <a:r>
                        <a:rPr lang="tr-TR" sz="1800" b="0" spc="0" dirty="0" err="1">
                          <a:effectLst/>
                        </a:rPr>
                        <a:t>Rejected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and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Approved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products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forms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are</a:t>
                      </a:r>
                      <a:r>
                        <a:rPr lang="tr-TR" sz="1800" b="0" spc="0" dirty="0">
                          <a:effectLst/>
                        </a:rPr>
                        <a:t> standart </a:t>
                      </a:r>
                      <a:br>
                        <a:rPr lang="tr-TR" sz="1800" b="0" spc="0" dirty="0">
                          <a:effectLst/>
                        </a:rPr>
                      </a:br>
                      <a:r>
                        <a:rPr lang="tr-TR" sz="1800" b="0" spc="0" dirty="0" err="1">
                          <a:effectLst/>
                        </a:rPr>
                        <a:t>Quality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Certification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standarts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are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always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applied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1" marR="4383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92" y="620688"/>
            <a:ext cx="8424480" cy="567336"/>
          </a:xfrm>
        </p:spPr>
        <p:txBody>
          <a:bodyPr/>
          <a:lstStyle/>
          <a:p>
            <a:r>
              <a:rPr lang="tr-TR" dirty="0" smtClean="0"/>
              <a:t>TR-UC-01 </a:t>
            </a:r>
            <a:r>
              <a:rPr lang="tr-TR" dirty="0" err="1"/>
              <a:t>Documents</a:t>
            </a:r>
            <a:r>
              <a:rPr lang="tr-TR" dirty="0"/>
              <a:t> of </a:t>
            </a:r>
            <a:r>
              <a:rPr lang="tr-TR" dirty="0" err="1" smtClean="0"/>
              <a:t>Quality</a:t>
            </a:r>
            <a:r>
              <a:rPr lang="tr-TR" dirty="0" smtClean="0"/>
              <a:t> </a:t>
            </a:r>
            <a:r>
              <a:rPr lang="tr-TR" dirty="0" err="1" smtClean="0"/>
              <a:t>Assurance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32000"/>
            <a:ext cx="6984320" cy="508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92" y="620688"/>
            <a:ext cx="8424480" cy="567336"/>
          </a:xfrm>
        </p:spPr>
        <p:txBody>
          <a:bodyPr/>
          <a:lstStyle/>
          <a:p>
            <a:r>
              <a:rPr lang="tr-TR" dirty="0" smtClean="0"/>
              <a:t>TR-UC-01 </a:t>
            </a:r>
            <a:r>
              <a:rPr lang="tr-TR" dirty="0" err="1"/>
              <a:t>Documents</a:t>
            </a:r>
            <a:r>
              <a:rPr lang="tr-TR" dirty="0"/>
              <a:t> of </a:t>
            </a:r>
            <a:r>
              <a:rPr lang="tr-TR" dirty="0" err="1" smtClean="0"/>
              <a:t>Quality</a:t>
            </a:r>
            <a:r>
              <a:rPr lang="tr-TR" dirty="0" smtClean="0"/>
              <a:t> </a:t>
            </a:r>
            <a:r>
              <a:rPr lang="tr-TR" dirty="0" err="1" smtClean="0"/>
              <a:t>Assurance</a:t>
            </a:r>
            <a:r>
              <a:rPr lang="tr-TR" dirty="0" smtClean="0"/>
              <a:t> </a:t>
            </a:r>
            <a:r>
              <a:rPr lang="tr-TR" dirty="0" err="1" smtClean="0"/>
              <a:t>Department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800" dirty="0" err="1"/>
              <a:t>What</a:t>
            </a:r>
            <a:r>
              <a:rPr lang="tr-TR" sz="1800" dirty="0"/>
              <a:t> </a:t>
            </a:r>
            <a:r>
              <a:rPr lang="tr-TR" sz="1800" dirty="0" err="1"/>
              <a:t>we</a:t>
            </a:r>
            <a:r>
              <a:rPr lang="tr-TR" sz="1800" dirty="0"/>
              <a:t> </a:t>
            </a:r>
            <a:r>
              <a:rPr lang="tr-TR" sz="1800" dirty="0" err="1"/>
              <a:t>expect</a:t>
            </a:r>
            <a:r>
              <a:rPr lang="tr-TR" sz="1800" dirty="0"/>
              <a:t> ModelWriter </a:t>
            </a:r>
            <a:r>
              <a:rPr lang="tr-TR" sz="1800" dirty="0" err="1"/>
              <a:t>about</a:t>
            </a:r>
            <a:r>
              <a:rPr lang="tr-TR" sz="1800" dirty="0"/>
              <a:t> </a:t>
            </a:r>
            <a:r>
              <a:rPr lang="tr-TR" sz="1800" dirty="0" smtClean="0"/>
              <a:t>QDMS:</a:t>
            </a:r>
          </a:p>
          <a:p>
            <a:r>
              <a:rPr lang="tr-TR" sz="1800" dirty="0" err="1" smtClean="0"/>
              <a:t>Quality</a:t>
            </a:r>
            <a:r>
              <a:rPr lang="tr-TR" sz="1800" dirty="0" smtClean="0"/>
              <a:t> </a:t>
            </a:r>
            <a:r>
              <a:rPr lang="tr-TR" sz="1800" dirty="0" err="1" smtClean="0"/>
              <a:t>documents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forms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mostly</a:t>
            </a:r>
            <a:r>
              <a:rPr lang="tr-TR" sz="1800" dirty="0" smtClean="0"/>
              <a:t> </a:t>
            </a:r>
            <a:r>
              <a:rPr lang="tr-TR" sz="1800" dirty="0" err="1" smtClean="0"/>
              <a:t>too</a:t>
            </a:r>
            <a:r>
              <a:rPr lang="tr-TR" sz="1800" dirty="0" smtClean="0"/>
              <a:t> </a:t>
            </a:r>
            <a:r>
              <a:rPr lang="tr-TR" sz="1800" dirty="0" err="1" smtClean="0"/>
              <a:t>generic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similar</a:t>
            </a:r>
            <a:r>
              <a:rPr lang="tr-TR" sz="1800" dirty="0" smtClean="0"/>
              <a:t>. </a:t>
            </a:r>
            <a:r>
              <a:rPr lang="tr-TR" sz="1800" dirty="0" err="1" smtClean="0"/>
              <a:t>However</a:t>
            </a:r>
            <a:r>
              <a:rPr lang="tr-TR" sz="1800" dirty="0" smtClean="0"/>
              <a:t> </a:t>
            </a:r>
            <a:r>
              <a:rPr lang="tr-TR" sz="1800" dirty="0" err="1" smtClean="0"/>
              <a:t>some</a:t>
            </a:r>
            <a:r>
              <a:rPr lang="tr-TR" sz="1800" dirty="0" smtClean="0"/>
              <a:t> </a:t>
            </a:r>
            <a:r>
              <a:rPr lang="tr-TR" sz="1800" dirty="0" err="1" smtClean="0"/>
              <a:t>customers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users</a:t>
            </a:r>
            <a:r>
              <a:rPr lang="tr-TR" sz="1800" dirty="0" smtClean="0"/>
              <a:t> </a:t>
            </a:r>
            <a:r>
              <a:rPr lang="tr-TR" sz="1800" dirty="0" err="1" smtClean="0"/>
              <a:t>would</a:t>
            </a:r>
            <a:r>
              <a:rPr lang="tr-TR" sz="1800" dirty="0" smtClean="0"/>
              <a:t> </a:t>
            </a:r>
            <a:r>
              <a:rPr lang="tr-TR" sz="1800" dirty="0" err="1" smtClean="0"/>
              <a:t>like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customized</a:t>
            </a:r>
            <a:r>
              <a:rPr lang="tr-TR" sz="1800" dirty="0" smtClean="0"/>
              <a:t> </a:t>
            </a:r>
            <a:r>
              <a:rPr lang="tr-TR" sz="1800" dirty="0" err="1" smtClean="0"/>
              <a:t>documents</a:t>
            </a:r>
            <a:r>
              <a:rPr lang="tr-TR" sz="1800" dirty="0" smtClean="0"/>
              <a:t>. </a:t>
            </a:r>
            <a:r>
              <a:rPr lang="tr-TR" sz="1800" dirty="0" err="1" smtClean="0"/>
              <a:t>We</a:t>
            </a:r>
            <a:r>
              <a:rPr lang="tr-TR" sz="1800" dirty="0" smtClean="0"/>
              <a:t> </a:t>
            </a:r>
            <a:r>
              <a:rPr lang="tr-TR" sz="1800" dirty="0" err="1" smtClean="0"/>
              <a:t>would</a:t>
            </a:r>
            <a:r>
              <a:rPr lang="tr-TR" sz="1800" dirty="0" smtClean="0"/>
              <a:t> </a:t>
            </a:r>
            <a:r>
              <a:rPr lang="tr-TR" sz="1800" dirty="0" err="1" smtClean="0"/>
              <a:t>like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develop</a:t>
            </a:r>
            <a:r>
              <a:rPr lang="tr-TR" sz="1800" dirty="0" smtClean="0"/>
              <a:t> ModelWriter </a:t>
            </a:r>
            <a:r>
              <a:rPr lang="tr-TR" sz="1800" dirty="0" err="1" smtClean="0"/>
              <a:t>system</a:t>
            </a:r>
            <a:r>
              <a:rPr lang="tr-TR" sz="1800" dirty="0" smtClean="0"/>
              <a:t> </a:t>
            </a:r>
            <a:r>
              <a:rPr lang="tr-TR" sz="1800" dirty="0" err="1" smtClean="0"/>
              <a:t>could</a:t>
            </a:r>
            <a:r>
              <a:rPr lang="tr-TR" sz="1800" dirty="0" smtClean="0"/>
              <a:t> </a:t>
            </a:r>
            <a:r>
              <a:rPr lang="tr-TR" sz="1800" dirty="0" err="1" smtClean="0"/>
              <a:t>automatically</a:t>
            </a:r>
            <a:r>
              <a:rPr lang="tr-TR" sz="1800" dirty="0" smtClean="0"/>
              <a:t> </a:t>
            </a:r>
            <a:r>
              <a:rPr lang="tr-TR" sz="1800" dirty="0" err="1" smtClean="0"/>
              <a:t>generated</a:t>
            </a:r>
            <a:r>
              <a:rPr lang="tr-TR" sz="1800" dirty="0" smtClean="0"/>
              <a:t> QDMS </a:t>
            </a:r>
            <a:r>
              <a:rPr lang="tr-TR" sz="1800" dirty="0" err="1" smtClean="0"/>
              <a:t>related</a:t>
            </a:r>
            <a:r>
              <a:rPr lang="tr-TR" sz="1800" dirty="0" smtClean="0"/>
              <a:t> </a:t>
            </a:r>
            <a:r>
              <a:rPr lang="tr-TR" sz="1800" dirty="0" err="1" smtClean="0"/>
              <a:t>docs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forms</a:t>
            </a:r>
            <a:r>
              <a:rPr lang="tr-TR" sz="1800" dirty="0" smtClean="0"/>
              <a:t> </a:t>
            </a:r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err="1" smtClean="0"/>
              <a:t>respect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Quality</a:t>
            </a:r>
            <a:r>
              <a:rPr lang="tr-TR" sz="1800" dirty="0" smtClean="0"/>
              <a:t> Test </a:t>
            </a:r>
            <a:r>
              <a:rPr lang="tr-TR" sz="1800" dirty="0" err="1" smtClean="0"/>
              <a:t>results</a:t>
            </a:r>
            <a:r>
              <a:rPr lang="tr-TR" sz="1800" dirty="0" smtClean="0"/>
              <a:t>.</a:t>
            </a:r>
            <a:endParaRPr lang="tr-TR" sz="1800" dirty="0"/>
          </a:p>
          <a:p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err="1" smtClean="0"/>
              <a:t>sharing</a:t>
            </a:r>
            <a:r>
              <a:rPr lang="tr-TR" sz="1800" dirty="0" smtClean="0"/>
              <a:t> </a:t>
            </a:r>
            <a:r>
              <a:rPr lang="tr-TR" sz="1800" dirty="0" err="1" smtClean="0"/>
              <a:t>utility</a:t>
            </a:r>
            <a:r>
              <a:rPr lang="tr-TR" sz="1800" dirty="0" smtClean="0"/>
              <a:t> QDMS </a:t>
            </a:r>
            <a:r>
              <a:rPr lang="tr-TR" sz="1800" dirty="0" err="1" smtClean="0"/>
              <a:t>documents</a:t>
            </a:r>
            <a:r>
              <a:rPr lang="tr-TR" sz="1800" dirty="0" smtClean="0"/>
              <a:t> </a:t>
            </a:r>
            <a:r>
              <a:rPr lang="tr-TR" sz="1800" dirty="0" err="1" smtClean="0"/>
              <a:t>will</a:t>
            </a:r>
            <a:r>
              <a:rPr lang="tr-TR" sz="1800" dirty="0" smtClean="0"/>
              <a:t> be </a:t>
            </a:r>
            <a:r>
              <a:rPr lang="tr-TR" sz="1800" dirty="0" err="1" smtClean="0"/>
              <a:t>send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company</a:t>
            </a:r>
            <a:r>
              <a:rPr lang="tr-TR" sz="1800" dirty="0" smtClean="0"/>
              <a:t> </a:t>
            </a:r>
            <a:r>
              <a:rPr lang="tr-TR" sz="1800" dirty="0" err="1" smtClean="0"/>
              <a:t>managers</a:t>
            </a:r>
            <a:r>
              <a:rPr lang="tr-TR" sz="1800" dirty="0" smtClean="0"/>
              <a:t>, </a:t>
            </a:r>
            <a:r>
              <a:rPr lang="tr-TR" sz="1800" dirty="0" err="1" smtClean="0"/>
              <a:t>quality</a:t>
            </a:r>
            <a:r>
              <a:rPr lang="tr-TR" sz="1800" dirty="0" smtClean="0"/>
              <a:t> </a:t>
            </a:r>
            <a:r>
              <a:rPr lang="tr-TR" sz="1800" dirty="0" err="1" smtClean="0"/>
              <a:t>department</a:t>
            </a:r>
            <a:r>
              <a:rPr lang="tr-TR" sz="1800" dirty="0" smtClean="0"/>
              <a:t> </a:t>
            </a:r>
            <a:r>
              <a:rPr lang="tr-TR" sz="1800" dirty="0" err="1" smtClean="0"/>
              <a:t>authorised</a:t>
            </a:r>
            <a:r>
              <a:rPr lang="tr-TR" sz="1800" dirty="0" smtClean="0"/>
              <a:t> </a:t>
            </a:r>
            <a:r>
              <a:rPr lang="tr-TR" sz="1800" dirty="0" err="1" smtClean="0"/>
              <a:t>personnel</a:t>
            </a:r>
            <a:r>
              <a:rPr lang="tr-TR" sz="1800" dirty="0" smtClean="0"/>
              <a:t>, </a:t>
            </a:r>
            <a:r>
              <a:rPr lang="tr-TR" sz="1800" dirty="0" err="1" smtClean="0"/>
              <a:t>related</a:t>
            </a:r>
            <a:r>
              <a:rPr lang="tr-TR" sz="1800" dirty="0" smtClean="0"/>
              <a:t> </a:t>
            </a:r>
            <a:r>
              <a:rPr lang="tr-TR" sz="1800" dirty="0" err="1" smtClean="0"/>
              <a:t>customers</a:t>
            </a:r>
            <a:r>
              <a:rPr lang="tr-TR" sz="1800" dirty="0" smtClean="0"/>
              <a:t>’ </a:t>
            </a:r>
            <a:r>
              <a:rPr lang="tr-TR" sz="1800" dirty="0" err="1" smtClean="0"/>
              <a:t>responsibles</a:t>
            </a:r>
            <a:r>
              <a:rPr lang="tr-TR" sz="1800" dirty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suppliers2 </a:t>
            </a:r>
            <a:r>
              <a:rPr lang="tr-TR" sz="1800" dirty="0" err="1" smtClean="0"/>
              <a:t>responsibles</a:t>
            </a:r>
            <a:r>
              <a:rPr lang="tr-TR" sz="1800" dirty="0" smtClean="0"/>
              <a:t> </a:t>
            </a:r>
            <a:r>
              <a:rPr lang="tr-TR" sz="1800" dirty="0" err="1" smtClean="0"/>
              <a:t>if</a:t>
            </a:r>
            <a:r>
              <a:rPr lang="tr-TR" sz="1800" dirty="0" smtClean="0"/>
              <a:t> </a:t>
            </a:r>
            <a:r>
              <a:rPr lang="tr-TR" sz="1800" dirty="0" err="1" smtClean="0"/>
              <a:t>manufactured</a:t>
            </a:r>
            <a:r>
              <a:rPr lang="tr-TR" sz="1800" dirty="0" smtClean="0"/>
              <a:t> </a:t>
            </a:r>
            <a:r>
              <a:rPr lang="tr-TR" sz="1800" dirty="0" err="1" smtClean="0"/>
              <a:t>part</a:t>
            </a:r>
            <a:r>
              <a:rPr lang="tr-TR" sz="1800" dirty="0" smtClean="0"/>
              <a:t> </a:t>
            </a:r>
            <a:r>
              <a:rPr lang="tr-TR" sz="1800" dirty="0" err="1" smtClean="0"/>
              <a:t>comes</a:t>
            </a:r>
            <a:r>
              <a:rPr lang="tr-TR" sz="1800" dirty="0" smtClean="0"/>
              <a:t> </a:t>
            </a:r>
            <a:r>
              <a:rPr lang="tr-TR" sz="1800" dirty="0" err="1" smtClean="0"/>
              <a:t>from</a:t>
            </a:r>
            <a:r>
              <a:rPr lang="tr-TR" sz="1800" dirty="0" smtClean="0"/>
              <a:t> </a:t>
            </a:r>
            <a:r>
              <a:rPr lang="tr-TR" sz="1800" dirty="0" err="1" smtClean="0"/>
              <a:t>subcontractor</a:t>
            </a:r>
            <a:r>
              <a:rPr lang="tr-TR" sz="1800" dirty="0" smtClean="0"/>
              <a:t>.</a:t>
            </a:r>
          </a:p>
          <a:p>
            <a:endParaRPr lang="tr-TR" sz="1800" dirty="0"/>
          </a:p>
          <a:p>
            <a:pPr marL="0" indent="0">
              <a:buNone/>
            </a:pPr>
            <a:r>
              <a:rPr lang="tr-TR" sz="1800" dirty="0" err="1"/>
              <a:t>What</a:t>
            </a:r>
            <a:r>
              <a:rPr lang="tr-TR" sz="1800" dirty="0"/>
              <a:t> </a:t>
            </a:r>
            <a:r>
              <a:rPr lang="tr-TR" sz="1800" dirty="0" err="1"/>
              <a:t>we</a:t>
            </a:r>
            <a:r>
              <a:rPr lang="tr-TR" sz="1800" dirty="0"/>
              <a:t> </a:t>
            </a:r>
            <a:r>
              <a:rPr lang="tr-TR" sz="1800" dirty="0" err="1"/>
              <a:t>have</a:t>
            </a:r>
            <a:r>
              <a:rPr lang="tr-TR" sz="1800" dirty="0"/>
              <a:t> done </a:t>
            </a:r>
            <a:r>
              <a:rPr lang="tr-TR" sz="1800" dirty="0" err="1"/>
              <a:t>until</a:t>
            </a:r>
            <a:r>
              <a:rPr lang="tr-TR" sz="1800" dirty="0"/>
              <a:t> </a:t>
            </a:r>
            <a:r>
              <a:rPr lang="tr-TR" sz="1800" dirty="0" err="1"/>
              <a:t>today</a:t>
            </a:r>
            <a:r>
              <a:rPr lang="tr-TR" sz="1800" dirty="0"/>
              <a:t> </a:t>
            </a:r>
            <a:r>
              <a:rPr lang="tr-TR" sz="1800" dirty="0" err="1"/>
              <a:t>about</a:t>
            </a:r>
            <a:r>
              <a:rPr lang="tr-TR" sz="1800" dirty="0"/>
              <a:t> </a:t>
            </a:r>
            <a:r>
              <a:rPr lang="tr-TR" sz="1800" dirty="0" smtClean="0"/>
              <a:t>QDMS </a:t>
            </a:r>
            <a:r>
              <a:rPr lang="tr-TR" sz="1800" dirty="0" err="1"/>
              <a:t>use</a:t>
            </a:r>
            <a:r>
              <a:rPr lang="tr-TR" sz="1800" dirty="0"/>
              <a:t> </a:t>
            </a:r>
            <a:r>
              <a:rPr lang="tr-TR" sz="1800" dirty="0" err="1"/>
              <a:t>case</a:t>
            </a:r>
            <a:r>
              <a:rPr lang="tr-TR" sz="1800" dirty="0" smtClean="0"/>
              <a:t>:</a:t>
            </a:r>
          </a:p>
          <a:p>
            <a:r>
              <a:rPr lang="tr-TR" sz="1800" dirty="0" err="1" smtClean="0"/>
              <a:t>Customer</a:t>
            </a:r>
            <a:r>
              <a:rPr lang="tr-TR" sz="1800" dirty="0" smtClean="0"/>
              <a:t> </a:t>
            </a:r>
            <a:r>
              <a:rPr lang="tr-TR" sz="1800" dirty="0" err="1" smtClean="0"/>
              <a:t>segmentation</a:t>
            </a:r>
            <a:r>
              <a:rPr lang="tr-TR" sz="1800" dirty="0" smtClean="0"/>
              <a:t> done, </a:t>
            </a:r>
            <a:r>
              <a:rPr lang="tr-TR" sz="1800" dirty="0" err="1" smtClean="0"/>
              <a:t>customer</a:t>
            </a:r>
            <a:r>
              <a:rPr lang="tr-TR" sz="1800" dirty="0" smtClean="0"/>
              <a:t> </a:t>
            </a:r>
            <a:r>
              <a:rPr lang="tr-TR" sz="1800" dirty="0" err="1" smtClean="0"/>
              <a:t>database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data </a:t>
            </a:r>
            <a:r>
              <a:rPr lang="tr-TR" sz="1800" dirty="0" err="1" smtClean="0"/>
              <a:t>relations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ready</a:t>
            </a:r>
            <a:r>
              <a:rPr lang="tr-TR" sz="1800" dirty="0" smtClean="0"/>
              <a:t> </a:t>
            </a:r>
            <a:r>
              <a:rPr lang="tr-TR" sz="1800" dirty="0" err="1" smtClean="0"/>
              <a:t>for</a:t>
            </a:r>
            <a:r>
              <a:rPr lang="tr-TR" sz="1800" dirty="0" smtClean="0"/>
              <a:t> ModelWriter</a:t>
            </a:r>
          </a:p>
          <a:p>
            <a:r>
              <a:rPr lang="tr-TR" sz="1800" dirty="0" smtClean="0"/>
              <a:t>Suppliers </a:t>
            </a:r>
            <a:r>
              <a:rPr lang="tr-TR" sz="1800" dirty="0" err="1" smtClean="0"/>
              <a:t>information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acqisied</a:t>
            </a:r>
            <a:r>
              <a:rPr lang="tr-TR" sz="1800" dirty="0" smtClean="0"/>
              <a:t> </a:t>
            </a:r>
            <a:r>
              <a:rPr lang="tr-TR" sz="1800" dirty="0" err="1" smtClean="0"/>
              <a:t>from</a:t>
            </a:r>
            <a:r>
              <a:rPr lang="tr-TR" sz="1800" dirty="0" smtClean="0"/>
              <a:t> </a:t>
            </a:r>
            <a:r>
              <a:rPr lang="tr-TR" sz="1800" dirty="0" err="1" smtClean="0"/>
              <a:t>database</a:t>
            </a:r>
            <a:r>
              <a:rPr lang="tr-TR" sz="1800" dirty="0" smtClean="0"/>
              <a:t>, </a:t>
            </a:r>
            <a:r>
              <a:rPr lang="tr-TR" sz="1800" dirty="0" err="1" smtClean="0"/>
              <a:t>ready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integrate</a:t>
            </a:r>
            <a:r>
              <a:rPr lang="tr-TR" sz="1800" dirty="0" smtClean="0"/>
              <a:t> ModelWriter </a:t>
            </a:r>
            <a:r>
              <a:rPr lang="tr-TR" sz="1800" dirty="0" err="1" smtClean="0"/>
              <a:t>system</a:t>
            </a:r>
            <a:endParaRPr lang="tr-TR" sz="1800" dirty="0" smtClean="0"/>
          </a:p>
          <a:p>
            <a:r>
              <a:rPr lang="tr-TR" sz="1800" dirty="0" err="1" smtClean="0"/>
              <a:t>Models</a:t>
            </a:r>
            <a:r>
              <a:rPr lang="tr-TR" sz="1800" dirty="0" smtClean="0"/>
              <a:t> of </a:t>
            </a:r>
            <a:r>
              <a:rPr lang="tr-TR" sz="1800" dirty="0" err="1" smtClean="0"/>
              <a:t>Quality</a:t>
            </a:r>
            <a:r>
              <a:rPr lang="tr-TR" sz="1800" dirty="0" smtClean="0"/>
              <a:t> </a:t>
            </a:r>
            <a:r>
              <a:rPr lang="tr-TR" sz="1800" dirty="0" err="1" smtClean="0"/>
              <a:t>Documents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forms</a:t>
            </a:r>
            <a:r>
              <a:rPr lang="tr-TR" sz="1800" dirty="0" smtClean="0"/>
              <a:t> </a:t>
            </a:r>
            <a:r>
              <a:rPr lang="tr-TR" sz="1800" dirty="0" err="1" smtClean="0"/>
              <a:t>have</a:t>
            </a:r>
            <a:r>
              <a:rPr lang="tr-TR" sz="1800" dirty="0" smtClean="0"/>
              <a:t> </a:t>
            </a:r>
            <a:r>
              <a:rPr lang="tr-TR" sz="1800" dirty="0" err="1" smtClean="0"/>
              <a:t>been</a:t>
            </a:r>
            <a:r>
              <a:rPr lang="tr-TR" sz="1800" dirty="0" smtClean="0"/>
              <a:t> </a:t>
            </a:r>
            <a:r>
              <a:rPr lang="tr-TR" sz="1800" dirty="0" err="1" smtClean="0"/>
              <a:t>completed</a:t>
            </a:r>
            <a:endParaRPr lang="tr-TR" sz="1800" dirty="0"/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9775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260648"/>
            <a:ext cx="7776408" cy="828000"/>
          </a:xfrm>
        </p:spPr>
        <p:txBody>
          <a:bodyPr/>
          <a:lstStyle/>
          <a:p>
            <a:r>
              <a:rPr lang="en-US" dirty="0"/>
              <a:t>T1.4 – Industrial Use Cases for Turkish </a:t>
            </a:r>
            <a:r>
              <a:rPr lang="en-US" dirty="0" smtClean="0"/>
              <a:t>Consortium</a:t>
            </a:r>
            <a:endParaRPr lang="en-US" dirty="0"/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44336"/>
              </p:ext>
            </p:extLst>
          </p:nvPr>
        </p:nvGraphicFramePr>
        <p:xfrm>
          <a:off x="683568" y="1168989"/>
          <a:ext cx="7560840" cy="5376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7040"/>
                <a:gridCol w="6273800"/>
              </a:tblGrid>
              <a:tr h="293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>
                          <a:effectLst/>
                        </a:rPr>
                        <a:t>UC-TR-02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Non-Disclosure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Agreements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9323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>
                          <a:effectLst/>
                        </a:rPr>
                        <a:t>Version</a:t>
                      </a:r>
                      <a:endParaRPr lang="tr-TR" sz="1800" b="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>
                          <a:effectLst/>
                        </a:rPr>
                        <a:t>V1.0.0 </a:t>
                      </a:r>
                      <a:r>
                        <a:rPr lang="tr-TR" sz="1800" b="0" spc="0" dirty="0" err="1">
                          <a:effectLst/>
                        </a:rPr>
                        <a:t>dated</a:t>
                      </a:r>
                      <a:r>
                        <a:rPr lang="tr-TR" sz="1800" b="0" spc="0" dirty="0">
                          <a:effectLst/>
                        </a:rPr>
                        <a:t> 15-Nov-2014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/>
                </a:tc>
              </a:tr>
              <a:tr h="416087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Description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600" b="0" spc="0" dirty="0" err="1">
                          <a:effectLst/>
                        </a:rPr>
                        <a:t>Non-Disclosure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 (NDA), </a:t>
                      </a:r>
                      <a:r>
                        <a:rPr lang="tr-TR" sz="1600" b="0" spc="0" dirty="0" err="1">
                          <a:effectLst/>
                        </a:rPr>
                        <a:t>also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known</a:t>
                      </a:r>
                      <a:r>
                        <a:rPr lang="tr-TR" sz="1600" b="0" spc="0" dirty="0">
                          <a:effectLst/>
                        </a:rPr>
                        <a:t> as a </a:t>
                      </a:r>
                      <a:r>
                        <a:rPr lang="tr-TR" sz="1600" b="0" spc="0" dirty="0" err="1">
                          <a:effectLst/>
                        </a:rPr>
                        <a:t>confidentiality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 (CA), </a:t>
                      </a:r>
                      <a:r>
                        <a:rPr lang="tr-TR" sz="1600" b="0" spc="0" dirty="0" err="1">
                          <a:effectLst/>
                        </a:rPr>
                        <a:t>confidential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disclosure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 (CDA), </a:t>
                      </a:r>
                      <a:r>
                        <a:rPr lang="tr-TR" sz="1600" b="0" spc="0" dirty="0" err="1">
                          <a:effectLst/>
                        </a:rPr>
                        <a:t>proprietary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information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 (PIA), </a:t>
                      </a:r>
                      <a:r>
                        <a:rPr lang="tr-TR" sz="1600" b="0" spc="0" dirty="0" err="1">
                          <a:effectLst/>
                        </a:rPr>
                        <a:t>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secrecy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 (SA), is a legal </a:t>
                      </a:r>
                      <a:r>
                        <a:rPr lang="tr-TR" sz="1600" b="0" spc="0" dirty="0" err="1">
                          <a:effectLst/>
                        </a:rPr>
                        <a:t>contract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between</a:t>
                      </a:r>
                      <a:r>
                        <a:rPr lang="tr-TR" sz="1600" b="0" spc="0" dirty="0">
                          <a:effectLst/>
                        </a:rPr>
                        <a:t> at </a:t>
                      </a:r>
                      <a:r>
                        <a:rPr lang="tr-TR" sz="1600" b="0" spc="0" dirty="0" err="1">
                          <a:effectLst/>
                        </a:rPr>
                        <a:t>least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two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parties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that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outlines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confidential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material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knowledge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information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that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parties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wish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share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with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one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another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for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certain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purposes</a:t>
                      </a:r>
                      <a:r>
                        <a:rPr lang="tr-TR" sz="1600" b="0" spc="0" dirty="0">
                          <a:effectLst/>
                        </a:rPr>
                        <a:t>, but </a:t>
                      </a:r>
                      <a:r>
                        <a:rPr lang="tr-TR" sz="1600" b="0" spc="0" dirty="0" err="1">
                          <a:effectLst/>
                        </a:rPr>
                        <a:t>wish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restrict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access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third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parties</a:t>
                      </a:r>
                      <a:r>
                        <a:rPr lang="tr-TR" sz="1600" b="0" spc="0" dirty="0">
                          <a:effectLst/>
                        </a:rPr>
                        <a:t>. </a:t>
                      </a:r>
                      <a:r>
                        <a:rPr lang="tr-TR" sz="1600" b="0" spc="0" dirty="0" err="1">
                          <a:effectLst/>
                        </a:rPr>
                        <a:t>It</a:t>
                      </a:r>
                      <a:r>
                        <a:rPr lang="tr-TR" sz="1600" b="0" spc="0" dirty="0">
                          <a:effectLst/>
                        </a:rPr>
                        <a:t> is a </a:t>
                      </a:r>
                      <a:r>
                        <a:rPr lang="tr-TR" sz="1600" b="0" spc="0" dirty="0" err="1">
                          <a:effectLst/>
                        </a:rPr>
                        <a:t>contract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through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which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parties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</a:t>
                      </a:r>
                      <a:r>
                        <a:rPr lang="tr-TR" sz="1600" b="0" spc="0" dirty="0">
                          <a:effectLst/>
                        </a:rPr>
                        <a:t> not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disclose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information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covered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agreement</a:t>
                      </a:r>
                      <a:r>
                        <a:rPr lang="tr-TR" sz="1600" b="0" spc="0" dirty="0">
                          <a:effectLst/>
                        </a:rPr>
                        <a:t>. An NDA </a:t>
                      </a:r>
                      <a:r>
                        <a:rPr lang="tr-TR" sz="1600" b="0" spc="0" dirty="0" err="1">
                          <a:effectLst/>
                        </a:rPr>
                        <a:t>creates</a:t>
                      </a:r>
                      <a:r>
                        <a:rPr lang="tr-TR" sz="1600" b="0" spc="0" dirty="0">
                          <a:effectLst/>
                        </a:rPr>
                        <a:t> a </a:t>
                      </a:r>
                      <a:r>
                        <a:rPr lang="tr-TR" sz="1600" b="0" spc="0" dirty="0" err="1">
                          <a:effectLst/>
                        </a:rPr>
                        <a:t>confidential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relationship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between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parties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protect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any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type</a:t>
                      </a:r>
                      <a:r>
                        <a:rPr lang="tr-TR" sz="1600" b="0" spc="0" dirty="0">
                          <a:effectLst/>
                        </a:rPr>
                        <a:t> of </a:t>
                      </a:r>
                      <a:r>
                        <a:rPr lang="tr-TR" sz="1600" b="0" spc="0" dirty="0" err="1">
                          <a:effectLst/>
                        </a:rPr>
                        <a:t>confidential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and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proprietary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information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trade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secrets</a:t>
                      </a:r>
                      <a:r>
                        <a:rPr lang="tr-TR" sz="1600" b="0" spc="0" dirty="0">
                          <a:effectLst/>
                        </a:rPr>
                        <a:t>. As </a:t>
                      </a:r>
                      <a:r>
                        <a:rPr lang="tr-TR" sz="1600" b="0" spc="0" dirty="0" err="1">
                          <a:effectLst/>
                        </a:rPr>
                        <a:t>such</a:t>
                      </a:r>
                      <a:r>
                        <a:rPr lang="tr-TR" sz="1600" b="0" spc="0" dirty="0">
                          <a:effectLst/>
                        </a:rPr>
                        <a:t>, an NDA </a:t>
                      </a:r>
                      <a:r>
                        <a:rPr lang="tr-TR" sz="1600" b="0" spc="0" dirty="0" err="1">
                          <a:effectLst/>
                        </a:rPr>
                        <a:t>protects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nonpublic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business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information</a:t>
                      </a:r>
                      <a:r>
                        <a:rPr lang="tr-TR" sz="1600" b="0" spc="0" dirty="0">
                          <a:effectLst/>
                        </a:rPr>
                        <a:t>.</a:t>
                      </a:r>
                      <a:br>
                        <a:rPr lang="tr-TR" sz="1600" b="0" spc="0" dirty="0">
                          <a:effectLst/>
                        </a:rPr>
                      </a:br>
                      <a:r>
                        <a:rPr lang="tr-TR" sz="1600" b="0" spc="0" dirty="0" err="1">
                          <a:effectLst/>
                        </a:rPr>
                        <a:t>NDAs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are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commonly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signed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when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two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companies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individuals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other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entities</a:t>
                      </a:r>
                      <a:r>
                        <a:rPr lang="tr-TR" sz="1600" b="0" spc="0" dirty="0">
                          <a:effectLst/>
                        </a:rPr>
                        <a:t> (</a:t>
                      </a:r>
                      <a:r>
                        <a:rPr lang="tr-TR" sz="1600" b="0" spc="0" dirty="0" err="1">
                          <a:effectLst/>
                        </a:rPr>
                        <a:t>such</a:t>
                      </a:r>
                      <a:r>
                        <a:rPr lang="tr-TR" sz="1600" b="0" spc="0" dirty="0">
                          <a:effectLst/>
                        </a:rPr>
                        <a:t> as </a:t>
                      </a:r>
                      <a:r>
                        <a:rPr lang="tr-TR" sz="1600" b="0" spc="0" dirty="0" err="1">
                          <a:effectLst/>
                        </a:rPr>
                        <a:t>partnerships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societies</a:t>
                      </a:r>
                      <a:r>
                        <a:rPr lang="tr-TR" sz="1600" b="0" spc="0" dirty="0">
                          <a:effectLst/>
                        </a:rPr>
                        <a:t>, </a:t>
                      </a:r>
                      <a:r>
                        <a:rPr lang="tr-TR" sz="1600" b="0" spc="0" dirty="0" err="1">
                          <a:effectLst/>
                        </a:rPr>
                        <a:t>etc</a:t>
                      </a:r>
                      <a:r>
                        <a:rPr lang="tr-TR" sz="1600" b="0" spc="0" dirty="0">
                          <a:effectLst/>
                        </a:rPr>
                        <a:t>.) </a:t>
                      </a:r>
                      <a:r>
                        <a:rPr lang="tr-TR" sz="1600" b="0" spc="0" dirty="0" err="1">
                          <a:effectLst/>
                        </a:rPr>
                        <a:t>are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considering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doing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business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and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need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to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understand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processes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used</a:t>
                      </a:r>
                      <a:r>
                        <a:rPr lang="tr-TR" sz="1600" b="0" spc="0" dirty="0">
                          <a:effectLst/>
                        </a:rPr>
                        <a:t> in </a:t>
                      </a:r>
                      <a:r>
                        <a:rPr lang="tr-TR" sz="1600" b="0" spc="0" dirty="0" err="1">
                          <a:effectLst/>
                        </a:rPr>
                        <a:t>each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other's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business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for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purpose</a:t>
                      </a:r>
                      <a:r>
                        <a:rPr lang="tr-TR" sz="1600" b="0" spc="0" dirty="0">
                          <a:effectLst/>
                        </a:rPr>
                        <a:t> of </a:t>
                      </a:r>
                      <a:r>
                        <a:rPr lang="tr-TR" sz="1600" b="0" spc="0" dirty="0" err="1">
                          <a:effectLst/>
                        </a:rPr>
                        <a:t>evaluating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the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potential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>
                          <a:effectLst/>
                        </a:rPr>
                        <a:t>business</a:t>
                      </a:r>
                      <a:r>
                        <a:rPr lang="tr-TR" sz="1600" b="0" spc="0" dirty="0">
                          <a:effectLst/>
                        </a:rPr>
                        <a:t> </a:t>
                      </a:r>
                      <a:r>
                        <a:rPr lang="tr-TR" sz="1600" b="0" spc="0" dirty="0" err="1" smtClean="0">
                          <a:effectLst/>
                        </a:rPr>
                        <a:t>relationship</a:t>
                      </a:r>
                      <a:endParaRPr lang="tr-TR" sz="16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  <a:tr h="27767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>
                          <a:effectLst/>
                        </a:rPr>
                        <a:t>Actors</a:t>
                      </a:r>
                      <a:endParaRPr lang="tr-TR" sz="1800" b="0" spc="2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tr-TR" sz="1800" b="0" spc="0" dirty="0" err="1">
                          <a:effectLst/>
                        </a:rPr>
                        <a:t>Responsible</a:t>
                      </a:r>
                      <a:r>
                        <a:rPr lang="tr-TR" sz="1800" b="0" spc="0" dirty="0">
                          <a:effectLst/>
                        </a:rPr>
                        <a:t>/</a:t>
                      </a:r>
                      <a:r>
                        <a:rPr lang="tr-TR" sz="1800" b="0" spc="0" dirty="0" err="1">
                          <a:effectLst/>
                        </a:rPr>
                        <a:t>Authorised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personnel</a:t>
                      </a:r>
                      <a:r>
                        <a:rPr lang="tr-TR" sz="1800" b="0" spc="0" dirty="0">
                          <a:effectLst/>
                        </a:rPr>
                        <a:t> in </a:t>
                      </a:r>
                      <a:r>
                        <a:rPr lang="tr-TR" sz="1800" b="0" spc="0" dirty="0" err="1">
                          <a:effectLst/>
                        </a:rPr>
                        <a:t>both</a:t>
                      </a:r>
                      <a:r>
                        <a:rPr lang="tr-TR" sz="1800" b="0" spc="0" dirty="0">
                          <a:effectLst/>
                        </a:rPr>
                        <a:t> </a:t>
                      </a:r>
                      <a:r>
                        <a:rPr lang="tr-TR" sz="1800" b="0" spc="0" dirty="0" err="1">
                          <a:effectLst/>
                        </a:rPr>
                        <a:t>parties</a:t>
                      </a:r>
                      <a:r>
                        <a:rPr lang="tr-TR" sz="1800" b="0" spc="0" dirty="0">
                          <a:effectLst/>
                        </a:rPr>
                        <a:t>.</a:t>
                      </a:r>
                      <a:endParaRPr lang="tr-TR" sz="1800" b="0" spc="2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354" marR="3235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4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404664"/>
            <a:ext cx="6228000" cy="567336"/>
          </a:xfrm>
        </p:spPr>
        <p:txBody>
          <a:bodyPr/>
          <a:lstStyle/>
          <a:p>
            <a:r>
              <a:rPr lang="tr-TR" dirty="0" smtClean="0"/>
              <a:t>TR-UC-02 </a:t>
            </a:r>
            <a:r>
              <a:rPr lang="tr-TR" dirty="0" err="1"/>
              <a:t>Non-Disclosure</a:t>
            </a:r>
            <a:r>
              <a:rPr lang="tr-TR" dirty="0"/>
              <a:t> </a:t>
            </a:r>
            <a:r>
              <a:rPr lang="tr-TR" dirty="0" err="1" smtClean="0"/>
              <a:t>Agreements</a:t>
            </a: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l="31737" t="10625" r="32290" b="9641"/>
          <a:stretch/>
        </p:blipFill>
        <p:spPr>
          <a:xfrm>
            <a:off x="468000" y="1124743"/>
            <a:ext cx="4176008" cy="5203947"/>
          </a:xfrm>
          <a:prstGeom prst="rect">
            <a:avLst/>
          </a:prstGeom>
        </p:spPr>
      </p:pic>
      <p:sp>
        <p:nvSpPr>
          <p:cNvPr id="8" name="Sağ Ayraç 7"/>
          <p:cNvSpPr/>
          <p:nvPr/>
        </p:nvSpPr>
        <p:spPr>
          <a:xfrm>
            <a:off x="4427984" y="1124743"/>
            <a:ext cx="432048" cy="5040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Sağ Ayraç 8"/>
          <p:cNvSpPr/>
          <p:nvPr/>
        </p:nvSpPr>
        <p:spPr>
          <a:xfrm>
            <a:off x="4427984" y="5373214"/>
            <a:ext cx="432048" cy="13681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Ayraç 9"/>
          <p:cNvSpPr/>
          <p:nvPr/>
        </p:nvSpPr>
        <p:spPr>
          <a:xfrm>
            <a:off x="4427984" y="1628799"/>
            <a:ext cx="432048" cy="37444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Yuvarlatılmış Dikdörtgen 10"/>
          <p:cNvSpPr/>
          <p:nvPr/>
        </p:nvSpPr>
        <p:spPr>
          <a:xfrm>
            <a:off x="5148064" y="1124743"/>
            <a:ext cx="2960510" cy="6480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>
                <a:solidFill>
                  <a:schemeClr val="tx1"/>
                </a:solidFill>
              </a:rPr>
              <a:t>Company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smtClean="0">
                <a:solidFill>
                  <a:schemeClr val="tx1"/>
                </a:solidFill>
              </a:rPr>
              <a:t>Information of </a:t>
            </a:r>
            <a:r>
              <a:rPr lang="tr-TR" dirty="0" err="1" smtClean="0">
                <a:solidFill>
                  <a:schemeClr val="tx1"/>
                </a:solidFill>
              </a:rPr>
              <a:t>Parties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who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sign</a:t>
            </a:r>
            <a:r>
              <a:rPr lang="tr-TR" dirty="0" smtClean="0">
                <a:solidFill>
                  <a:schemeClr val="tx1"/>
                </a:solidFill>
              </a:rPr>
              <a:t> NDA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2" name="Yuvarlatılmış Dikdörtgen 11"/>
          <p:cNvSpPr/>
          <p:nvPr/>
        </p:nvSpPr>
        <p:spPr>
          <a:xfrm>
            <a:off x="5173442" y="2555901"/>
            <a:ext cx="2935132" cy="18902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</a:rPr>
              <a:t>I</a:t>
            </a:r>
            <a:r>
              <a:rPr lang="tr-TR" dirty="0" err="1" smtClean="0">
                <a:solidFill>
                  <a:schemeClr val="tx1"/>
                </a:solidFill>
              </a:rPr>
              <a:t>tems</a:t>
            </a:r>
            <a:r>
              <a:rPr lang="tr-TR" dirty="0" smtClean="0">
                <a:solidFill>
                  <a:schemeClr val="tx1"/>
                </a:solidFill>
              </a:rPr>
              <a:t> of NDA </a:t>
            </a:r>
            <a:r>
              <a:rPr lang="tr-TR" dirty="0" err="1" smtClean="0">
                <a:solidFill>
                  <a:schemeClr val="tx1"/>
                </a:solidFill>
              </a:rPr>
              <a:t>with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respect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to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contracted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project</a:t>
            </a:r>
            <a:r>
              <a:rPr lang="tr-TR" dirty="0" smtClean="0">
                <a:solidFill>
                  <a:schemeClr val="tx1"/>
                </a:solidFill>
              </a:rPr>
              <a:t>(s) </a:t>
            </a:r>
            <a:r>
              <a:rPr lang="tr-TR" dirty="0" err="1" smtClean="0">
                <a:solidFill>
                  <a:schemeClr val="tx1"/>
                </a:solidFill>
              </a:rPr>
              <a:t>between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parties</a:t>
            </a:r>
            <a:r>
              <a:rPr lang="tr-TR" dirty="0" smtClean="0">
                <a:solidFill>
                  <a:schemeClr val="tx1"/>
                </a:solidFill>
              </a:rPr>
              <a:t>, </a:t>
            </a:r>
            <a:r>
              <a:rPr lang="tr-TR" dirty="0" err="1" smtClean="0">
                <a:solidFill>
                  <a:schemeClr val="tx1"/>
                </a:solidFill>
              </a:rPr>
              <a:t>project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related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information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such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date</a:t>
            </a:r>
            <a:r>
              <a:rPr lang="tr-TR" dirty="0" smtClean="0">
                <a:solidFill>
                  <a:schemeClr val="tx1"/>
                </a:solidFill>
              </a:rPr>
              <a:t> of </a:t>
            </a:r>
            <a:r>
              <a:rPr lang="tr-TR" dirty="0" err="1" smtClean="0">
                <a:solidFill>
                  <a:schemeClr val="tx1"/>
                </a:solidFill>
              </a:rPr>
              <a:t>document</a:t>
            </a:r>
            <a:r>
              <a:rPr lang="tr-TR" dirty="0" smtClean="0">
                <a:solidFill>
                  <a:schemeClr val="tx1"/>
                </a:solidFill>
              </a:rPr>
              <a:t>, </a:t>
            </a:r>
            <a:r>
              <a:rPr lang="tr-TR" dirty="0" err="1" smtClean="0">
                <a:solidFill>
                  <a:schemeClr val="tx1"/>
                </a:solidFill>
              </a:rPr>
              <a:t>content</a:t>
            </a:r>
            <a:r>
              <a:rPr lang="tr-TR" dirty="0" smtClean="0">
                <a:solidFill>
                  <a:schemeClr val="tx1"/>
                </a:solidFill>
              </a:rPr>
              <a:t> of </a:t>
            </a:r>
            <a:r>
              <a:rPr lang="tr-TR" dirty="0" err="1" smtClean="0">
                <a:solidFill>
                  <a:schemeClr val="tx1"/>
                </a:solidFill>
              </a:rPr>
              <a:t>project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etc</a:t>
            </a:r>
            <a:r>
              <a:rPr lang="tr-TR" dirty="0" smtClean="0">
                <a:solidFill>
                  <a:schemeClr val="tx1"/>
                </a:solidFill>
              </a:rPr>
              <a:t>.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3" name="Yuvarlatılmış Dikdörtgen 12"/>
          <p:cNvSpPr/>
          <p:nvPr/>
        </p:nvSpPr>
        <p:spPr>
          <a:xfrm>
            <a:off x="5173442" y="5824633"/>
            <a:ext cx="2952328" cy="5040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>
                <a:solidFill>
                  <a:schemeClr val="tx1"/>
                </a:solidFill>
              </a:rPr>
              <a:t>Responsible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names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and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their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signatures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from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each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party</a:t>
            </a:r>
            <a:endParaRPr lang="tr-TR" dirty="0">
              <a:solidFill>
                <a:schemeClr val="tx1"/>
              </a:solidFill>
            </a:endParaRPr>
          </a:p>
        </p:txBody>
      </p:sp>
      <p:cxnSp>
        <p:nvCxnSpPr>
          <p:cNvPr id="16" name="Düz Bağlayıcı 15"/>
          <p:cNvCxnSpPr>
            <a:stCxn id="8" idx="2"/>
          </p:cNvCxnSpPr>
          <p:nvPr/>
        </p:nvCxnSpPr>
        <p:spPr>
          <a:xfrm flipH="1">
            <a:off x="468000" y="1628800"/>
            <a:ext cx="395998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/>
          <p:cNvCxnSpPr/>
          <p:nvPr/>
        </p:nvCxnSpPr>
        <p:spPr>
          <a:xfrm flipH="1">
            <a:off x="468000" y="5373216"/>
            <a:ext cx="395998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404664"/>
            <a:ext cx="6228000" cy="567336"/>
          </a:xfrm>
        </p:spPr>
        <p:txBody>
          <a:bodyPr/>
          <a:lstStyle/>
          <a:p>
            <a:r>
              <a:rPr lang="tr-TR" dirty="0" smtClean="0"/>
              <a:t>TR-UC-02 </a:t>
            </a:r>
            <a:r>
              <a:rPr lang="tr-TR" dirty="0" err="1"/>
              <a:t>Non-Disclosure</a:t>
            </a:r>
            <a:r>
              <a:rPr lang="tr-TR" dirty="0"/>
              <a:t> </a:t>
            </a:r>
            <a:r>
              <a:rPr lang="tr-TR" dirty="0" err="1" smtClean="0"/>
              <a:t>Agreements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8000" y="1196752"/>
            <a:ext cx="8352472" cy="5040000"/>
          </a:xfrm>
        </p:spPr>
        <p:txBody>
          <a:bodyPr/>
          <a:lstStyle/>
          <a:p>
            <a:pPr marL="0" indent="0">
              <a:buNone/>
            </a:pPr>
            <a:r>
              <a:rPr lang="tr-TR" sz="1800" dirty="0" err="1" smtClean="0"/>
              <a:t>What</a:t>
            </a:r>
            <a:r>
              <a:rPr lang="tr-TR" sz="1800" dirty="0" smtClean="0"/>
              <a:t> </a:t>
            </a:r>
            <a:r>
              <a:rPr lang="tr-TR" sz="1800" dirty="0" err="1" smtClean="0"/>
              <a:t>we</a:t>
            </a:r>
            <a:r>
              <a:rPr lang="tr-TR" sz="1800" dirty="0" smtClean="0"/>
              <a:t> </a:t>
            </a:r>
            <a:r>
              <a:rPr lang="tr-TR" sz="1800" dirty="0" err="1" smtClean="0"/>
              <a:t>expect</a:t>
            </a:r>
            <a:r>
              <a:rPr lang="tr-TR" sz="1800" dirty="0" smtClean="0"/>
              <a:t> ModelWriter </a:t>
            </a:r>
            <a:r>
              <a:rPr lang="tr-TR" sz="1800" dirty="0" err="1" smtClean="0"/>
              <a:t>about</a:t>
            </a:r>
            <a:r>
              <a:rPr lang="tr-TR" sz="1800" dirty="0" smtClean="0"/>
              <a:t> </a:t>
            </a:r>
            <a:r>
              <a:rPr lang="tr-TR" sz="1800" dirty="0" err="1" smtClean="0"/>
              <a:t>NDAs</a:t>
            </a:r>
            <a:r>
              <a:rPr lang="tr-TR" sz="1800" dirty="0" smtClean="0"/>
              <a:t>:</a:t>
            </a:r>
          </a:p>
          <a:p>
            <a:r>
              <a:rPr lang="tr-TR" sz="1800" dirty="0" err="1" smtClean="0"/>
              <a:t>Automatically</a:t>
            </a:r>
            <a:r>
              <a:rPr lang="tr-TR" sz="1800" dirty="0" smtClean="0"/>
              <a:t> </a:t>
            </a:r>
            <a:r>
              <a:rPr lang="tr-TR" sz="1800" dirty="0" err="1" smtClean="0"/>
              <a:t>captured</a:t>
            </a:r>
            <a:r>
              <a:rPr lang="tr-TR" sz="1800" dirty="0" smtClean="0"/>
              <a:t> </a:t>
            </a:r>
            <a:r>
              <a:rPr lang="tr-TR" sz="1800" dirty="0" err="1" smtClean="0"/>
              <a:t>parties</a:t>
            </a:r>
            <a:r>
              <a:rPr lang="tr-TR" sz="1800" dirty="0" smtClean="0"/>
              <a:t> </a:t>
            </a:r>
            <a:r>
              <a:rPr lang="tr-TR" sz="1800" dirty="0" err="1" smtClean="0"/>
              <a:t>information</a:t>
            </a:r>
            <a:r>
              <a:rPr lang="tr-TR" sz="1800" dirty="0" smtClean="0"/>
              <a:t>, main </a:t>
            </a:r>
            <a:r>
              <a:rPr lang="tr-TR" sz="1800" dirty="0" err="1" smtClean="0"/>
              <a:t>company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customer</a:t>
            </a:r>
            <a:r>
              <a:rPr lang="tr-TR" sz="1800" dirty="0" smtClean="0"/>
              <a:t> </a:t>
            </a:r>
            <a:r>
              <a:rPr lang="tr-TR" sz="1800" dirty="0" err="1" smtClean="0"/>
              <a:t>information</a:t>
            </a:r>
            <a:endParaRPr lang="tr-TR" sz="1800" dirty="0" smtClean="0"/>
          </a:p>
          <a:p>
            <a:r>
              <a:rPr lang="tr-TR" sz="1800" dirty="0" err="1" smtClean="0"/>
              <a:t>Automatically</a:t>
            </a:r>
            <a:r>
              <a:rPr lang="tr-TR" sz="1800" dirty="0" smtClean="0"/>
              <a:t> </a:t>
            </a:r>
            <a:r>
              <a:rPr lang="tr-TR" sz="1800" dirty="0" err="1" smtClean="0"/>
              <a:t>filled</a:t>
            </a:r>
            <a:r>
              <a:rPr lang="tr-TR" sz="1800" dirty="0" smtClean="0"/>
              <a:t> </a:t>
            </a:r>
            <a:r>
              <a:rPr lang="tr-TR" sz="1800" dirty="0" err="1" smtClean="0"/>
              <a:t>names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signatures</a:t>
            </a:r>
            <a:r>
              <a:rPr lang="tr-TR" sz="1800" dirty="0" smtClean="0"/>
              <a:t> (</a:t>
            </a:r>
            <a:r>
              <a:rPr lang="tr-TR" sz="1800" dirty="0" err="1" smtClean="0"/>
              <a:t>if</a:t>
            </a:r>
            <a:r>
              <a:rPr lang="tr-TR" sz="1800" dirty="0" smtClean="0"/>
              <a:t> </a:t>
            </a:r>
            <a:r>
              <a:rPr lang="tr-TR" sz="1800" dirty="0" err="1" smtClean="0"/>
              <a:t>digital</a:t>
            </a:r>
            <a:r>
              <a:rPr lang="tr-TR" sz="1800" dirty="0" smtClean="0"/>
              <a:t>/</a:t>
            </a:r>
            <a:r>
              <a:rPr lang="tr-TR" sz="1800" dirty="0" err="1" smtClean="0"/>
              <a:t>electronical</a:t>
            </a:r>
            <a:r>
              <a:rPr lang="tr-TR" sz="1800" dirty="0" smtClean="0"/>
              <a:t> </a:t>
            </a:r>
            <a:r>
              <a:rPr lang="tr-TR" sz="1800" dirty="0" err="1" smtClean="0"/>
              <a:t>signatures</a:t>
            </a:r>
            <a:r>
              <a:rPr lang="tr-TR" sz="1800" dirty="0" smtClean="0"/>
              <a:t>)</a:t>
            </a:r>
          </a:p>
          <a:p>
            <a:r>
              <a:rPr lang="tr-TR" sz="1800" dirty="0" err="1" smtClean="0"/>
              <a:t>Automaticaly</a:t>
            </a:r>
            <a:r>
              <a:rPr lang="tr-TR" sz="1800" dirty="0" smtClean="0"/>
              <a:t> </a:t>
            </a:r>
            <a:r>
              <a:rPr lang="tr-TR" sz="1800" dirty="0" err="1" smtClean="0"/>
              <a:t>generate</a:t>
            </a:r>
            <a:r>
              <a:rPr lang="tr-TR" sz="1800" dirty="0" smtClean="0"/>
              <a:t> </a:t>
            </a:r>
            <a:r>
              <a:rPr lang="tr-TR" sz="1800" dirty="0" err="1" smtClean="0"/>
              <a:t>items</a:t>
            </a:r>
            <a:r>
              <a:rPr lang="tr-TR" sz="1800" dirty="0" smtClean="0"/>
              <a:t> </a:t>
            </a:r>
            <a:r>
              <a:rPr lang="tr-TR" sz="1800" dirty="0" err="1" smtClean="0"/>
              <a:t>according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given</a:t>
            </a:r>
            <a:r>
              <a:rPr lang="tr-TR" sz="1800" dirty="0" smtClean="0"/>
              <a:t> </a:t>
            </a:r>
            <a:r>
              <a:rPr lang="tr-TR" sz="1800" dirty="0" err="1" smtClean="0"/>
              <a:t>project</a:t>
            </a:r>
            <a:r>
              <a:rPr lang="tr-TR" sz="1800" dirty="0" smtClean="0"/>
              <a:t> ID</a:t>
            </a:r>
          </a:p>
          <a:p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err="1" smtClean="0"/>
              <a:t>sharing</a:t>
            </a:r>
            <a:r>
              <a:rPr lang="tr-TR" sz="1800" dirty="0" smtClean="0"/>
              <a:t> </a:t>
            </a:r>
            <a:r>
              <a:rPr lang="tr-TR" sz="1800" dirty="0" err="1" smtClean="0"/>
              <a:t>utility</a:t>
            </a:r>
            <a:r>
              <a:rPr lang="tr-TR" sz="1800" dirty="0" smtClean="0"/>
              <a:t> ModelWriter </a:t>
            </a:r>
            <a:r>
              <a:rPr lang="tr-TR" sz="1800" dirty="0" err="1" smtClean="0"/>
              <a:t>will</a:t>
            </a:r>
            <a:r>
              <a:rPr lang="tr-TR" sz="1800" dirty="0" smtClean="0"/>
              <a:t> be </a:t>
            </a:r>
            <a:r>
              <a:rPr lang="tr-TR" sz="1800" dirty="0" err="1" smtClean="0"/>
              <a:t>able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send</a:t>
            </a:r>
            <a:r>
              <a:rPr lang="tr-TR" sz="1800" dirty="0" smtClean="0"/>
              <a:t> </a:t>
            </a:r>
            <a:r>
              <a:rPr lang="tr-TR" sz="1800" dirty="0" err="1" smtClean="0"/>
              <a:t>finalised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revised</a:t>
            </a:r>
            <a:r>
              <a:rPr lang="tr-TR" sz="1800" dirty="0" smtClean="0"/>
              <a:t> NDA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related</a:t>
            </a:r>
            <a:r>
              <a:rPr lang="tr-TR" sz="1800" dirty="0" smtClean="0"/>
              <a:t> </a:t>
            </a:r>
            <a:r>
              <a:rPr lang="tr-TR" sz="1800" dirty="0" err="1" smtClean="0"/>
              <a:t>parties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their</a:t>
            </a:r>
            <a:r>
              <a:rPr lang="tr-TR" sz="1800" dirty="0" smtClean="0"/>
              <a:t> </a:t>
            </a:r>
            <a:r>
              <a:rPr lang="tr-TR" sz="1800" dirty="0" err="1" smtClean="0"/>
              <a:t>contracted</a:t>
            </a:r>
            <a:r>
              <a:rPr lang="tr-TR" sz="1800" dirty="0" smtClean="0"/>
              <a:t> </a:t>
            </a:r>
            <a:r>
              <a:rPr lang="tr-TR" sz="1800" dirty="0" err="1" smtClean="0"/>
              <a:t>lawyers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review</a:t>
            </a:r>
            <a:r>
              <a:rPr lang="tr-TR" sz="1800" dirty="0" smtClean="0"/>
              <a:t>.</a:t>
            </a:r>
          </a:p>
          <a:p>
            <a:endParaRPr lang="tr-TR" sz="1800" dirty="0" smtClean="0"/>
          </a:p>
          <a:p>
            <a:pPr marL="0" indent="0">
              <a:buNone/>
            </a:pPr>
            <a:r>
              <a:rPr lang="tr-TR" sz="1800" dirty="0" err="1" smtClean="0"/>
              <a:t>What</a:t>
            </a:r>
            <a:r>
              <a:rPr lang="tr-TR" sz="1800" dirty="0" smtClean="0"/>
              <a:t> </a:t>
            </a:r>
            <a:r>
              <a:rPr lang="tr-TR" sz="1800" dirty="0" err="1" smtClean="0"/>
              <a:t>we</a:t>
            </a:r>
            <a:r>
              <a:rPr lang="tr-TR" sz="1800" dirty="0" smtClean="0"/>
              <a:t> </a:t>
            </a:r>
            <a:r>
              <a:rPr lang="tr-TR" sz="1800" dirty="0" err="1" smtClean="0"/>
              <a:t>have</a:t>
            </a:r>
            <a:r>
              <a:rPr lang="tr-TR" sz="1800" dirty="0" smtClean="0"/>
              <a:t> done </a:t>
            </a:r>
            <a:r>
              <a:rPr lang="tr-TR" sz="1800" dirty="0" err="1" smtClean="0"/>
              <a:t>until</a:t>
            </a:r>
            <a:r>
              <a:rPr lang="tr-TR" sz="1800" dirty="0" smtClean="0"/>
              <a:t> </a:t>
            </a:r>
            <a:r>
              <a:rPr lang="tr-TR" sz="1800" dirty="0" err="1" smtClean="0"/>
              <a:t>today</a:t>
            </a:r>
            <a:r>
              <a:rPr lang="tr-TR" sz="1800" dirty="0" smtClean="0"/>
              <a:t> </a:t>
            </a:r>
            <a:r>
              <a:rPr lang="tr-TR" sz="1800" dirty="0" err="1" smtClean="0"/>
              <a:t>about</a:t>
            </a:r>
            <a:r>
              <a:rPr lang="tr-TR" sz="1800" dirty="0" smtClean="0"/>
              <a:t> NDA </a:t>
            </a:r>
            <a:r>
              <a:rPr lang="tr-TR" sz="1800" dirty="0" err="1" smtClean="0"/>
              <a:t>use</a:t>
            </a:r>
            <a:r>
              <a:rPr lang="tr-TR" sz="1800" dirty="0" smtClean="0"/>
              <a:t> </a:t>
            </a:r>
            <a:r>
              <a:rPr lang="tr-TR" sz="1800" dirty="0" err="1" smtClean="0"/>
              <a:t>case</a:t>
            </a:r>
            <a:r>
              <a:rPr lang="tr-TR" sz="1800" dirty="0" smtClean="0"/>
              <a:t>:</a:t>
            </a:r>
          </a:p>
          <a:p>
            <a:r>
              <a:rPr lang="tr-TR" sz="1800" dirty="0" err="1" smtClean="0"/>
              <a:t>Company</a:t>
            </a:r>
            <a:r>
              <a:rPr lang="tr-TR" sz="1800" dirty="0" smtClean="0"/>
              <a:t> </a:t>
            </a:r>
            <a:r>
              <a:rPr lang="tr-TR" sz="1800" dirty="0" err="1" smtClean="0"/>
              <a:t>information</a:t>
            </a:r>
            <a:r>
              <a:rPr lang="tr-TR" sz="1800" dirty="0" smtClean="0"/>
              <a:t> </a:t>
            </a:r>
            <a:r>
              <a:rPr lang="tr-TR" sz="1800" dirty="0" err="1" smtClean="0"/>
              <a:t>acquisition</a:t>
            </a:r>
            <a:r>
              <a:rPr lang="tr-TR" sz="1800" dirty="0" smtClean="0"/>
              <a:t> </a:t>
            </a:r>
            <a:r>
              <a:rPr lang="tr-TR" sz="1800" dirty="0" err="1" smtClean="0"/>
              <a:t>from</a:t>
            </a:r>
            <a:r>
              <a:rPr lang="tr-TR" sz="1800" dirty="0" smtClean="0"/>
              <a:t> </a:t>
            </a:r>
            <a:r>
              <a:rPr lang="tr-TR" sz="1800" dirty="0" err="1" smtClean="0"/>
              <a:t>database</a:t>
            </a:r>
            <a:r>
              <a:rPr lang="tr-TR" sz="1800" dirty="0" smtClean="0"/>
              <a:t> is done</a:t>
            </a:r>
          </a:p>
          <a:p>
            <a:r>
              <a:rPr lang="tr-TR" sz="1800" dirty="0" err="1" smtClean="0"/>
              <a:t>Customer</a:t>
            </a:r>
            <a:r>
              <a:rPr lang="tr-TR" sz="1800" dirty="0" smtClean="0"/>
              <a:t> </a:t>
            </a:r>
            <a:r>
              <a:rPr lang="tr-TR" sz="1800" dirty="0" err="1" smtClean="0"/>
              <a:t>segmentations</a:t>
            </a:r>
            <a:r>
              <a:rPr lang="tr-TR" sz="1800" dirty="0" smtClean="0"/>
              <a:t> </a:t>
            </a:r>
            <a:r>
              <a:rPr lang="tr-TR" sz="1800" dirty="0" err="1" smtClean="0"/>
              <a:t>completed</a:t>
            </a:r>
            <a:r>
              <a:rPr lang="tr-TR" sz="1800" dirty="0"/>
              <a:t> </a:t>
            </a:r>
            <a:r>
              <a:rPr lang="tr-TR" sz="1800" dirty="0" err="1" smtClean="0"/>
              <a:t>ready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integrate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acquisite</a:t>
            </a:r>
            <a:r>
              <a:rPr lang="tr-TR" sz="1800" dirty="0" smtClean="0"/>
              <a:t> </a:t>
            </a:r>
            <a:r>
              <a:rPr lang="tr-TR" sz="1800" dirty="0" err="1" smtClean="0"/>
              <a:t>their</a:t>
            </a:r>
            <a:r>
              <a:rPr lang="tr-TR" sz="1800" dirty="0" smtClean="0"/>
              <a:t> data </a:t>
            </a:r>
            <a:r>
              <a:rPr lang="tr-TR" sz="1800" dirty="0" err="1" smtClean="0"/>
              <a:t>to</a:t>
            </a:r>
            <a:r>
              <a:rPr lang="tr-TR" sz="1800" dirty="0" smtClean="0"/>
              <a:t> ModelWriter</a:t>
            </a:r>
          </a:p>
          <a:p>
            <a:r>
              <a:rPr lang="tr-TR" sz="1800" dirty="0" smtClean="0"/>
              <a:t>Projects </a:t>
            </a:r>
            <a:r>
              <a:rPr lang="tr-TR" sz="1800" dirty="0" err="1" smtClean="0"/>
              <a:t>database</a:t>
            </a:r>
            <a:r>
              <a:rPr lang="tr-TR" sz="1800" dirty="0"/>
              <a:t> </a:t>
            </a:r>
            <a:r>
              <a:rPr lang="tr-TR" sz="1800" dirty="0" err="1" smtClean="0"/>
              <a:t>relations</a:t>
            </a:r>
            <a:r>
              <a:rPr lang="tr-TR" sz="1800" dirty="0" smtClean="0"/>
              <a:t> </a:t>
            </a:r>
            <a:r>
              <a:rPr lang="tr-TR" sz="1800" dirty="0" err="1" smtClean="0"/>
              <a:t>have</a:t>
            </a:r>
            <a:r>
              <a:rPr lang="tr-TR" sz="1800" dirty="0" smtClean="0"/>
              <a:t> </a:t>
            </a:r>
            <a:r>
              <a:rPr lang="tr-TR" sz="1800" dirty="0" err="1" smtClean="0"/>
              <a:t>been</a:t>
            </a:r>
            <a:r>
              <a:rPr lang="tr-TR" sz="1800" dirty="0" smtClean="0"/>
              <a:t> </a:t>
            </a:r>
            <a:r>
              <a:rPr lang="tr-TR" sz="1800" dirty="0" err="1" smtClean="0"/>
              <a:t>built</a:t>
            </a:r>
            <a:r>
              <a:rPr lang="tr-TR" sz="1800" dirty="0" smtClean="0"/>
              <a:t>, </a:t>
            </a:r>
            <a:r>
              <a:rPr lang="tr-TR" sz="1800" dirty="0" err="1" smtClean="0"/>
              <a:t>ready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integrate</a:t>
            </a:r>
            <a:r>
              <a:rPr lang="tr-TR" sz="1800" dirty="0" smtClean="0"/>
              <a:t> ModelWriter engine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8101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Writer WP2 SCL_2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ModelWriter WP2 SCL_2.potx</Template>
  <TotalTime>1871</TotalTime>
  <Words>503</Words>
  <Application>Microsoft Office PowerPoint</Application>
  <PresentationFormat>On-screen Show (4:3)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Wingdings</vt:lpstr>
      <vt:lpstr>ModelWriter WP2 SCL_2</vt:lpstr>
      <vt:lpstr>T1.4 – Industrial Use Cases for Turkish Consortium</vt:lpstr>
      <vt:lpstr>TR-UC-01 Documents of Quality Assurance Department</vt:lpstr>
      <vt:lpstr>TR-UC-01 Documents of Quality Assurance Department</vt:lpstr>
      <vt:lpstr>T1.4 – Industrial Use Cases for Turkish Consortium</vt:lpstr>
      <vt:lpstr>TR-UC-02 Non-Disclosure Agreements</vt:lpstr>
      <vt:lpstr>TR-UC-02 Non-Disclosure Agreements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330</cp:revision>
  <dcterms:created xsi:type="dcterms:W3CDTF">2014-11-11T13:03:42Z</dcterms:created>
  <dcterms:modified xsi:type="dcterms:W3CDTF">2015-09-23T20:49:12Z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